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8" r:id="rId5"/>
    <p:sldId id="269" r:id="rId6"/>
    <p:sldId id="272" r:id="rId7"/>
    <p:sldId id="273" r:id="rId8"/>
    <p:sldId id="270" r:id="rId9"/>
    <p:sldId id="271" r:id="rId10"/>
    <p:sldId id="266" r:id="rId11"/>
    <p:sldId id="267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Saira Condensed Condensed" panose="00000806000000000000" charset="0"/>
      <p:bold r:id="rId20"/>
    </p:embeddedFont>
    <p:embeddedFont>
      <p:font typeface="Montserrat" panose="020B0604020202020204" charset="-52"/>
      <p:regular r:id="rId21"/>
      <p:bold r:id="rId22"/>
      <p:italic r:id="rId23"/>
      <p:boldItalic r:id="rId24"/>
    </p:embeddedFont>
    <p:embeddedFont>
      <p:font typeface="Montserrat Medium" panose="020B0604020202020204" charset="-52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00"/>
    <a:srgbClr val="F4F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2856" y="-15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A86C5-7B99-4527-8E1C-207FD6F82B44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56EF-D77E-4F58-A13F-8D3598320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788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74BA6-195A-429C-8B68-458453C9BCA4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14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6521-820E-4C43-ABD0-2CF3D0B59FB6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7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EF1B8-8D55-4439-8ADA-1DAC2332D7C0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84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68BC-4BC7-4B31-BB8F-73A04A6C25E3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17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AAC-891A-4386-928A-AA0832DAFDD8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3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8A7E5-ACD6-4499-9A73-8EDBF67BB8F9}" type="datetime1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2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2AAB-FDA6-423A-B6CA-D5A051652D9C}" type="datetime1">
              <a:rPr lang="ru-RU" smtClean="0"/>
              <a:t>30.04.2024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56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8013-8191-4F2D-8941-6AFC37D424E1}" type="datetime1">
              <a:rPr lang="ru-RU" smtClean="0"/>
              <a:t>30.04.2024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90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93AA-4F8F-466A-A88E-3238C06F1A06}" type="datetime1">
              <a:rPr lang="ru-RU" smtClean="0"/>
              <a:t>30.04.2024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74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5B702-BC5C-4682-A4C7-538B276E0F05}" type="datetime1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4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C2A1-C1C6-4915-989C-92450DCD02F8}" type="datetime1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34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7AD35-3D9E-446F-A913-89764285C828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33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2284411"/>
            <a:ext cx="9144000" cy="1660525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330000"/>
                </a:solidFill>
                <a:latin typeface="Saira Condensed Condensed" panose="00000806000000000000" pitchFamily="2" charset="0"/>
              </a:rPr>
              <a:t>COWËR</a:t>
            </a:r>
            <a:endParaRPr lang="ru-RU" sz="9600" dirty="0">
              <a:solidFill>
                <a:srgbClr val="33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20078" y="3707603"/>
            <a:ext cx="1704244" cy="1704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1875" y="5174514"/>
            <a:ext cx="2991525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Группа 8, команда 5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algn="r">
              <a:spcBef>
                <a:spcPts val="600"/>
              </a:spcBef>
            </a:pP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Разработчики проекта:</a:t>
            </a:r>
          </a:p>
          <a:p>
            <a:pPr algn="r"/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Печенкин П. В</a:t>
            </a:r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.</a:t>
            </a:r>
          </a:p>
          <a:p>
            <a:pPr algn="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Сидорова Е. И.</a:t>
            </a:r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/>
            </a:r>
            <a:b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</a:br>
            <a:r>
              <a:rPr lang="ru-RU" dirty="0" err="1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Улезько</a:t>
            </a:r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 Т. А.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6057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Участники команды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59050"/>
            <a:ext cx="10515600" cy="264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Печенкин Павел Владимирович – </a:t>
            </a:r>
            <a:r>
              <a:rPr lang="en-US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PM, BE</a:t>
            </a:r>
          </a:p>
          <a:p>
            <a:pPr marL="0" indent="0">
              <a:buNone/>
            </a:pPr>
            <a:endParaRPr lang="ru-RU" dirty="0" smtClean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>
              <a:buNone/>
            </a:pPr>
            <a:r>
              <a:rPr lang="ru-RU" dirty="0" err="1" smtClean="0">
                <a:solidFill>
                  <a:srgbClr val="330000"/>
                </a:solidFill>
                <a:latin typeface="Montserrat" panose="00000500000000000000" pitchFamily="2" charset="-52"/>
              </a:rPr>
              <a:t>Улезько</a:t>
            </a: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 Тимофей Андреевич</a:t>
            </a:r>
            <a:r>
              <a:rPr lang="en-US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 – FE, DE</a:t>
            </a:r>
          </a:p>
          <a:p>
            <a:pPr marL="0" indent="0">
              <a:buNone/>
            </a:pPr>
            <a:endParaRPr lang="ru-RU" dirty="0" smtClean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Сидорова Елизавета Ивановна – </a:t>
            </a:r>
            <a:r>
              <a:rPr lang="en-US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BA, QA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641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10656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Контактная информация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4113" y="3023977"/>
            <a:ext cx="1717874" cy="1717874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478187" y="3282750"/>
            <a:ext cx="8509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Email</a:t>
            </a:r>
            <a:r>
              <a:rPr lang="ru-RU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:</a:t>
            </a:r>
            <a:r>
              <a:rPr lang="en-US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 cower@internet.ru</a:t>
            </a:r>
          </a:p>
          <a:p>
            <a:r>
              <a:rPr lang="ru-RU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Номер телефона: 8(960)-124-00-50</a:t>
            </a:r>
            <a:endParaRPr lang="ru-RU" sz="3600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137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9625" y="2613025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Что нового?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592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Страница авторизации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b="4629"/>
          <a:stretch/>
        </p:blipFill>
        <p:spPr bwMode="auto">
          <a:xfrm>
            <a:off x="1581150" y="1752600"/>
            <a:ext cx="8915400" cy="4206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19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Страница регистрации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9" b="5523"/>
          <a:stretch/>
        </p:blipFill>
        <p:spPr bwMode="auto">
          <a:xfrm>
            <a:off x="1866900" y="2000249"/>
            <a:ext cx="8343900" cy="394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9" b="4179"/>
          <a:stretch/>
        </p:blipFill>
        <p:spPr bwMode="auto">
          <a:xfrm>
            <a:off x="1387021" y="1607678"/>
            <a:ext cx="9303657" cy="4467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00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Главная страница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9" b="5523"/>
          <a:stretch/>
        </p:blipFill>
        <p:spPr bwMode="auto">
          <a:xfrm>
            <a:off x="1866900" y="2000249"/>
            <a:ext cx="8343900" cy="394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4167"/>
          <a:stretch/>
        </p:blipFill>
        <p:spPr bwMode="auto">
          <a:xfrm>
            <a:off x="1691701" y="1769606"/>
            <a:ext cx="8694295" cy="4143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896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Главная страница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6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7" b="6296"/>
          <a:stretch/>
        </p:blipFill>
        <p:spPr bwMode="auto">
          <a:xfrm>
            <a:off x="1335315" y="1643743"/>
            <a:ext cx="9122649" cy="4263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26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Главная страница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7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5000"/>
          <a:stretch/>
        </p:blipFill>
        <p:spPr bwMode="auto">
          <a:xfrm>
            <a:off x="1790701" y="1678602"/>
            <a:ext cx="8629650" cy="4081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05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Страница </a:t>
            </a:r>
            <a:r>
              <a:rPr lang="ru-RU" dirty="0" err="1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чекаута</a:t>
            </a:r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 с оплатой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8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3" b="5168"/>
          <a:stretch/>
        </p:blipFill>
        <p:spPr bwMode="auto">
          <a:xfrm>
            <a:off x="1988456" y="1654628"/>
            <a:ext cx="8528243" cy="4020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247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Список заказов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9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7" b="6171"/>
          <a:stretch/>
        </p:blipFill>
        <p:spPr bwMode="auto">
          <a:xfrm>
            <a:off x="2133600" y="1589313"/>
            <a:ext cx="8310606" cy="3871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275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82</Words>
  <Application>Microsoft Office PowerPoint</Application>
  <PresentationFormat>Произвольный</PresentationFormat>
  <Paragraphs>32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Saira Condensed Condensed</vt:lpstr>
      <vt:lpstr>Montserrat</vt:lpstr>
      <vt:lpstr>Montserrat Medium</vt:lpstr>
      <vt:lpstr>Тема Office</vt:lpstr>
      <vt:lpstr>COWËR</vt:lpstr>
      <vt:lpstr>Что нового?</vt:lpstr>
      <vt:lpstr>Страница авторизации</vt:lpstr>
      <vt:lpstr>Страница регистрации</vt:lpstr>
      <vt:lpstr>Главная страница</vt:lpstr>
      <vt:lpstr>Главная страница</vt:lpstr>
      <vt:lpstr>Главная страница</vt:lpstr>
      <vt:lpstr>Страница чекаута с оплатой</vt:lpstr>
      <vt:lpstr>Список заказов</vt:lpstr>
      <vt:lpstr>Участники команды</vt:lpstr>
      <vt:lpstr>Контактная информация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Cower</dc:title>
  <dc:creator>лиз</dc:creator>
  <cp:lastModifiedBy>asdu</cp:lastModifiedBy>
  <cp:revision>22</cp:revision>
  <dcterms:created xsi:type="dcterms:W3CDTF">2024-03-13T15:56:21Z</dcterms:created>
  <dcterms:modified xsi:type="dcterms:W3CDTF">2024-04-30T19:01:32Z</dcterms:modified>
</cp:coreProperties>
</file>